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7" r:id="rId3"/>
    <p:sldId id="278" r:id="rId4"/>
    <p:sldId id="265" r:id="rId5"/>
    <p:sldId id="267" r:id="rId6"/>
    <p:sldId id="269" r:id="rId7"/>
    <p:sldId id="266" r:id="rId8"/>
    <p:sldId id="275" r:id="rId9"/>
    <p:sldId id="271" r:id="rId10"/>
    <p:sldId id="273" r:id="rId11"/>
    <p:sldId id="272" r:id="rId12"/>
    <p:sldId id="257" r:id="rId13"/>
    <p:sldId id="276" r:id="rId14"/>
    <p:sldId id="259" r:id="rId15"/>
    <p:sldId id="261" r:id="rId16"/>
    <p:sldId id="268" r:id="rId17"/>
    <p:sldId id="270" r:id="rId18"/>
    <p:sldId id="263" r:id="rId19"/>
    <p:sldId id="264" r:id="rId20"/>
    <p:sldId id="256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5C20E-2388-4208-ABD8-FE54765CD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7B1AC05-7D78-4053-B74A-306DEEF64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5E0BAB-32DD-4989-A541-1B1164C9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87456B-A617-4F34-8489-ADEE2466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A31E4-7E11-4644-97C0-6F0847CF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39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528EA-BDBD-4909-A5FC-4EACF8BB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F3F081B-BDB0-4AB8-BCB5-4F74B60AD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7E30FD-593C-42C2-9673-F0A9572D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41395A-1166-406D-B632-88EB4A29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60BB17-DFCF-4C71-8D1A-20F6CD9D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51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76DB641-99A9-470A-B001-A2DD716CE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EC55F8-1279-4903-945D-34C5ED8BB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0387B0-A09C-4653-A7E0-22BB2365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3D21DD-CE8E-4840-8A0C-98377A20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0EFD62-D1DD-4118-9118-57E4F904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62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2D8303-06E2-4A2C-A05B-92067A27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A21B0-3389-430B-8A44-9DFC1857C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238333-702C-4166-B4D9-23B011BA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DFD182-0A48-44F9-AD61-72FFF484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A28281-4070-42C8-B7B3-853994F9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42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969CBC-51D6-4B3E-ACDB-BA1DAD65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B79B0C-6675-4C57-8AA2-D81F4C84B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E55139-4BE6-44B5-8DE9-25DE9D74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2B9526-9C15-467E-975D-A9FD35EB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BAD98B-51D2-4699-91F0-EF44576C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9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D5B480-D0C8-49F1-8F7C-2E251B0D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276AB6-A89F-4B87-87F0-428A7BB1E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74837B-3101-4F6F-BC03-32E17D13C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A69B8B-84A8-4EB3-A239-8A4787A3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17E0EF-ED57-4AA6-A87D-D392A9A4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9C1474-ED74-467B-94F5-652A9A60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05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A059F-0299-4E35-BEF8-1A5728ED3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8DF9F5-BC56-45A6-9FB7-612950466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8F41E5-910C-42AD-99A3-6D539A011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5E6207-2E05-46EF-B1B8-B1E1FD79C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CF2FEF9-1E49-4F9F-80E0-EEE8FC152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84E3B7-57DD-4F21-A10F-86A6EC1E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65548B-D00C-4DCB-9C78-EDD3647D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22332E8-B128-4892-BF2A-F9C8467B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97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0CFC9A-C66E-4E5C-9E4E-8B884B79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1F738B-C9A8-4907-B4BF-2A054098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D1171FF-5385-4B75-A99D-98F1EAD3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D22E17-BBDE-4303-83A7-EAF1B2E8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7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27319F-1049-4109-9C5E-BD654BE88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0D258D5-DDD7-4711-AD48-1030FCA2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6A4139-32D1-4453-8A56-1A6948B4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85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51D103-F634-44A7-B152-A8ABE7F3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ABC33E-9305-41AF-884F-A91E54E9D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8E9A6A-5EB5-4AFB-BD47-C5DB5B960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06A001-0395-4555-BE80-F2566E09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E90C41-AB18-46EC-AC94-87C4D1E5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B67B80-79F5-4237-B8AC-6E8E9BA4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96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91F71-42CB-453F-8694-5CB33854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D5051C-A28E-4B81-B599-8F834AF6C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300A39-AC15-41FD-A1A1-63B6ECE5D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242120-FC4C-40DB-99D5-26D44519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FCB5DA-05BE-4CB2-B968-CB6C7ED5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9567C9-4291-4254-BC92-1700A421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2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0C08B9E-4730-4387-8BEF-08071EAE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353987-0A28-4078-8163-D051706A9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5F9520-1AB7-40E5-9115-822D4BC9E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78470-B3D6-4D36-85E3-6982201C29BF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D1321-7F5C-4580-A7F5-20E745A4E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8243B5-92A3-49EE-AB97-7182142E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4FA5E-CBC0-4069-865A-5D06F7380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0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iel, texte, carte, photo&#10;&#10;Description générée automatiquement">
            <a:extLst>
              <a:ext uri="{FF2B5EF4-FFF2-40B4-BE49-F238E27FC236}">
                <a16:creationId xmlns:a16="http://schemas.microsoft.com/office/drawing/2014/main" id="{3002730E-3770-4689-B77A-7ADB8AA0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9ACEE4-7483-470D-8461-569D2117AC75}"/>
              </a:ext>
            </a:extLst>
          </p:cNvPr>
          <p:cNvSpPr txBox="1"/>
          <p:nvPr/>
        </p:nvSpPr>
        <p:spPr>
          <a:xfrm>
            <a:off x="33555" y="11884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6842F7-688D-45DC-8F6C-AF683862C3DA}"/>
              </a:ext>
            </a:extLst>
          </p:cNvPr>
          <p:cNvSpPr/>
          <p:nvPr/>
        </p:nvSpPr>
        <p:spPr>
          <a:xfrm>
            <a:off x="134223" y="2505940"/>
            <a:ext cx="11945922" cy="230832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rgbClr val="FF0000"/>
                </a:solidFill>
              </a:rPr>
              <a:t>Comment faire rencontrer les besoins d’un projet et les compétences des agents dans un environnement de confiance et sécurisé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A3FAB1-B8AB-4F5F-B8C8-4A36A2AE3917}"/>
              </a:ext>
            </a:extLst>
          </p:cNvPr>
          <p:cNvSpPr txBox="1"/>
          <p:nvPr/>
        </p:nvSpPr>
        <p:spPr>
          <a:xfrm>
            <a:off x="3126295" y="1258912"/>
            <a:ext cx="5760441" cy="70788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Marché des compétences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403EC93-6049-483A-BD44-752B7F6F2D10}"/>
              </a:ext>
            </a:extLst>
          </p:cNvPr>
          <p:cNvSpPr txBox="1"/>
          <p:nvPr/>
        </p:nvSpPr>
        <p:spPr>
          <a:xfrm>
            <a:off x="9009775" y="5724606"/>
            <a:ext cx="3070370" cy="101566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Benoît DARENNE</a:t>
            </a:r>
          </a:p>
          <a:p>
            <a:r>
              <a:rPr lang="fr-FR" sz="2000" b="1" dirty="0">
                <a:solidFill>
                  <a:schemeClr val="bg1"/>
                </a:solidFill>
              </a:rPr>
              <a:t>Josué CEREME</a:t>
            </a:r>
          </a:p>
          <a:p>
            <a:r>
              <a:rPr lang="fr-FR" sz="2000" b="1" dirty="0">
                <a:solidFill>
                  <a:schemeClr val="bg1"/>
                </a:solidFill>
              </a:rPr>
              <a:t>Nadège </a:t>
            </a:r>
            <a:r>
              <a:rPr lang="fr-FR" sz="2000" b="1" dirty="0" err="1">
                <a:solidFill>
                  <a:schemeClr val="bg1"/>
                </a:solidFill>
              </a:rPr>
              <a:t>Zonnahoue</a:t>
            </a:r>
            <a:r>
              <a:rPr lang="fr-FR" sz="2000" b="1" dirty="0">
                <a:solidFill>
                  <a:schemeClr val="bg1"/>
                </a:solidFill>
              </a:rPr>
              <a:t> (coach)</a:t>
            </a:r>
          </a:p>
        </p:txBody>
      </p:sp>
    </p:spTree>
    <p:extLst>
      <p:ext uri="{BB962C8B-B14F-4D97-AF65-F5344CB8AC3E}">
        <p14:creationId xmlns:p14="http://schemas.microsoft.com/office/powerpoint/2010/main" val="4002015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C7455E-8A9E-4865-B36C-03CD9771863B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4CF8F05-6AE0-41FA-A805-7B792570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66"/>
            <a:ext cx="12192000" cy="6096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CE6B9D-33D4-4116-8157-2B86F4B7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060" y="2126279"/>
            <a:ext cx="1390836" cy="1297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59FF3C3-C2F2-4F36-9FD6-3AE87F00151C}"/>
              </a:ext>
            </a:extLst>
          </p:cNvPr>
          <p:cNvCxnSpPr/>
          <p:nvPr/>
        </p:nvCxnSpPr>
        <p:spPr>
          <a:xfrm flipH="1">
            <a:off x="6526635" y="2390862"/>
            <a:ext cx="17401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A794527-3947-4ED1-8407-D0DA8B30ED01}"/>
              </a:ext>
            </a:extLst>
          </p:cNvPr>
          <p:cNvCxnSpPr/>
          <p:nvPr/>
        </p:nvCxnSpPr>
        <p:spPr>
          <a:xfrm flipH="1">
            <a:off x="6519644" y="2820099"/>
            <a:ext cx="17401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1D27C40-43DD-4C04-8526-AFE41E62D229}"/>
              </a:ext>
            </a:extLst>
          </p:cNvPr>
          <p:cNvCxnSpPr/>
          <p:nvPr/>
        </p:nvCxnSpPr>
        <p:spPr>
          <a:xfrm flipH="1">
            <a:off x="6526635" y="3249335"/>
            <a:ext cx="17401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0BEA9F97-ACBD-433A-B968-7F5B39694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43" y="5044529"/>
            <a:ext cx="3568256" cy="1297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4570285-5E7B-4E72-8497-E78427937AF7}"/>
              </a:ext>
            </a:extLst>
          </p:cNvPr>
          <p:cNvSpPr/>
          <p:nvPr/>
        </p:nvSpPr>
        <p:spPr>
          <a:xfrm>
            <a:off x="6459523" y="5889072"/>
            <a:ext cx="2659310" cy="45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91F8EE5-5615-4A1A-BB3E-2BFF3B6CAA43}"/>
              </a:ext>
            </a:extLst>
          </p:cNvPr>
          <p:cNvCxnSpPr>
            <a:cxnSpLocks/>
          </p:cNvCxnSpPr>
          <p:nvPr/>
        </p:nvCxnSpPr>
        <p:spPr>
          <a:xfrm>
            <a:off x="5025006" y="5727694"/>
            <a:ext cx="140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72823F9-D71E-4E6D-B6DF-96437DFA5969}"/>
              </a:ext>
            </a:extLst>
          </p:cNvPr>
          <p:cNvCxnSpPr>
            <a:cxnSpLocks/>
          </p:cNvCxnSpPr>
          <p:nvPr/>
        </p:nvCxnSpPr>
        <p:spPr>
          <a:xfrm>
            <a:off x="5025006" y="6146069"/>
            <a:ext cx="140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1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iel, texte, carte, photo&#10;&#10;Description générée automatiquement">
            <a:extLst>
              <a:ext uri="{FF2B5EF4-FFF2-40B4-BE49-F238E27FC236}">
                <a16:creationId xmlns:a16="http://schemas.microsoft.com/office/drawing/2014/main" id="{76B2BD48-0EFE-4712-BE79-207402118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886"/>
            <a:ext cx="12130481" cy="609193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CC7455E-8A9E-4865-B36C-03CD9771863B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ARMAGEDDON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CC37A0-DB4A-4A9B-BE4E-065D75B444F4}"/>
              </a:ext>
            </a:extLst>
          </p:cNvPr>
          <p:cNvSpPr txBox="1"/>
          <p:nvPr/>
        </p:nvSpPr>
        <p:spPr>
          <a:xfrm>
            <a:off x="753035" y="1098392"/>
            <a:ext cx="3026484" cy="12926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REGISTRE</a:t>
            </a:r>
          </a:p>
          <a:p>
            <a:pPr algn="ctr"/>
            <a:r>
              <a:rPr lang="fr-FR" b="1" dirty="0">
                <a:solidFill>
                  <a:srgbClr val="00B050"/>
                </a:solidFill>
              </a:rPr>
              <a:t>ACTION</a:t>
            </a:r>
            <a:r>
              <a:rPr lang="fr-FR" dirty="0"/>
              <a:t> + </a:t>
            </a:r>
            <a:r>
              <a:rPr lang="fr-FR" b="1" dirty="0">
                <a:solidFill>
                  <a:srgbClr val="00B050"/>
                </a:solidFill>
              </a:rPr>
              <a:t>DECLENCHEMENT</a:t>
            </a:r>
            <a:r>
              <a:rPr lang="fr-FR" dirty="0"/>
              <a:t> SONT TRACES </a:t>
            </a:r>
            <a:r>
              <a:rPr lang="fr-FR" b="1" dirty="0">
                <a:solidFill>
                  <a:srgbClr val="00B050"/>
                </a:solidFill>
              </a:rPr>
              <a:t>AUDITABLES</a:t>
            </a:r>
            <a:r>
              <a:rPr lang="fr-FR" dirty="0"/>
              <a:t> ET </a:t>
            </a:r>
            <a:r>
              <a:rPr lang="fr-FR" b="1" dirty="0">
                <a:solidFill>
                  <a:srgbClr val="00B050"/>
                </a:solidFill>
              </a:rPr>
              <a:t>INFALSIFIABLES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80D7900-94B7-4997-B254-FD1461573F23}"/>
              </a:ext>
            </a:extLst>
          </p:cNvPr>
          <p:cNvSpPr txBox="1"/>
          <p:nvPr/>
        </p:nvSpPr>
        <p:spPr>
          <a:xfrm>
            <a:off x="753035" y="5011341"/>
            <a:ext cx="3026484" cy="15696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SMART CONTRACT</a:t>
            </a:r>
          </a:p>
          <a:p>
            <a:pPr algn="ctr"/>
            <a:r>
              <a:rPr lang="fr-FR" dirty="0"/>
              <a:t>VERIFIE  </a:t>
            </a:r>
            <a:r>
              <a:rPr lang="fr-FR" b="1" dirty="0">
                <a:solidFill>
                  <a:srgbClr val="00B050"/>
                </a:solidFill>
              </a:rPr>
              <a:t>AUTOMATIQUEMENT </a:t>
            </a:r>
            <a:r>
              <a:rPr lang="fr-FR" dirty="0"/>
              <a:t>SI LES CONDITIONS DE CHAQUE OPERATION SONT REUNIES 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3D6F0A-9B5B-4339-9533-2022861FE90F}"/>
              </a:ext>
            </a:extLst>
          </p:cNvPr>
          <p:cNvSpPr txBox="1"/>
          <p:nvPr/>
        </p:nvSpPr>
        <p:spPr>
          <a:xfrm>
            <a:off x="8877754" y="1098392"/>
            <a:ext cx="3026484" cy="15696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SMART CONTRACT</a:t>
            </a:r>
          </a:p>
          <a:p>
            <a:pPr algn="ctr"/>
            <a:r>
              <a:rPr lang="fr-FR" dirty="0"/>
              <a:t>DECLENCHEMENT </a:t>
            </a:r>
            <a:r>
              <a:rPr lang="fr-FR" b="1" dirty="0">
                <a:solidFill>
                  <a:srgbClr val="00B050"/>
                </a:solidFill>
              </a:rPr>
              <a:t>AUTOMATIQUE</a:t>
            </a:r>
            <a:r>
              <a:rPr lang="fr-FR" dirty="0"/>
              <a:t> DES OPERATIONS ET VERIFICATIONS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8114684-E7A9-49FC-AF19-7041D39BE5A4}"/>
              </a:ext>
            </a:extLst>
          </p:cNvPr>
          <p:cNvSpPr txBox="1"/>
          <p:nvPr/>
        </p:nvSpPr>
        <p:spPr>
          <a:xfrm>
            <a:off x="8877754" y="5565338"/>
            <a:ext cx="3026484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SMART CONTRACT</a:t>
            </a:r>
          </a:p>
          <a:p>
            <a:pPr algn="ctr"/>
            <a:r>
              <a:rPr lang="fr-FR" b="1" dirty="0">
                <a:solidFill>
                  <a:srgbClr val="00B050"/>
                </a:solidFill>
              </a:rPr>
              <a:t>SELECTIONNE</a:t>
            </a:r>
            <a:r>
              <a:rPr lang="fr-FR" dirty="0"/>
              <a:t> LES PERSONNES DE FACON </a:t>
            </a:r>
            <a:r>
              <a:rPr lang="fr-FR" b="1" dirty="0">
                <a:solidFill>
                  <a:srgbClr val="00B050"/>
                </a:solidFill>
              </a:rPr>
              <a:t>IMPARTIALE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99D9B82-B5C3-4E18-B09F-E0ED06483607}"/>
              </a:ext>
            </a:extLst>
          </p:cNvPr>
          <p:cNvSpPr/>
          <p:nvPr/>
        </p:nvSpPr>
        <p:spPr>
          <a:xfrm>
            <a:off x="4244742" y="2129495"/>
            <a:ext cx="3221062" cy="343584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 descr="RÃ©sultat de recherche d'images pour &quot;blockchain&quot;">
            <a:extLst>
              <a:ext uri="{FF2B5EF4-FFF2-40B4-BE49-F238E27FC236}">
                <a16:creationId xmlns:a16="http://schemas.microsoft.com/office/drawing/2014/main" id="{5F027542-BA5C-48B4-85EB-33E84415C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698" y="2240608"/>
            <a:ext cx="3026485" cy="30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6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00F6F93-0861-4D2B-B0BE-34DBBD22A8C0}"/>
              </a:ext>
            </a:extLst>
          </p:cNvPr>
          <p:cNvSpPr/>
          <p:nvPr/>
        </p:nvSpPr>
        <p:spPr>
          <a:xfrm>
            <a:off x="341040" y="2843868"/>
            <a:ext cx="11630050" cy="373310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12478B-6764-4B8D-BBE1-1761AA5D9F9F}"/>
              </a:ext>
            </a:extLst>
          </p:cNvPr>
          <p:cNvSpPr txBox="1"/>
          <p:nvPr/>
        </p:nvSpPr>
        <p:spPr>
          <a:xfrm>
            <a:off x="341040" y="360127"/>
            <a:ext cx="4558131" cy="110799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6600" b="1" dirty="0"/>
              <a:t>Architecture</a:t>
            </a:r>
          </a:p>
        </p:txBody>
      </p:sp>
      <p:pic>
        <p:nvPicPr>
          <p:cNvPr id="1026" name="Picture 2" descr="RÃ©sultat de recherche d'images pour &quot;angular&quot;">
            <a:extLst>
              <a:ext uri="{FF2B5EF4-FFF2-40B4-BE49-F238E27FC236}">
                <a16:creationId xmlns:a16="http://schemas.microsoft.com/office/drawing/2014/main" id="{5762F143-0E52-4316-9C86-E3BD1D8F3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1" y="3448044"/>
            <a:ext cx="1858347" cy="18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nodejs&quot;">
            <a:extLst>
              <a:ext uri="{FF2B5EF4-FFF2-40B4-BE49-F238E27FC236}">
                <a16:creationId xmlns:a16="http://schemas.microsoft.com/office/drawing/2014/main" id="{3647B6A6-438A-42BE-9F77-0F2B2DD8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573" y="3898578"/>
            <a:ext cx="2086299" cy="12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hyperledger fabric&quot;">
            <a:extLst>
              <a:ext uri="{FF2B5EF4-FFF2-40B4-BE49-F238E27FC236}">
                <a16:creationId xmlns:a16="http://schemas.microsoft.com/office/drawing/2014/main" id="{32FB48C9-832A-4C2B-B7B1-39F254D66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38" y="3997193"/>
            <a:ext cx="3321698" cy="92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117D57-EC7B-421E-B407-277CEB40B709}"/>
              </a:ext>
            </a:extLst>
          </p:cNvPr>
          <p:cNvSpPr txBox="1"/>
          <p:nvPr/>
        </p:nvSpPr>
        <p:spPr>
          <a:xfrm>
            <a:off x="693834" y="2906886"/>
            <a:ext cx="208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rgbClr val="0070C0"/>
                </a:solidFill>
              </a:rPr>
              <a:t>FRONTEND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61F9D35-4687-4AC3-BF90-0A13F0FE06C0}"/>
              </a:ext>
            </a:extLst>
          </p:cNvPr>
          <p:cNvSpPr txBox="1"/>
          <p:nvPr/>
        </p:nvSpPr>
        <p:spPr>
          <a:xfrm>
            <a:off x="4613764" y="2906886"/>
            <a:ext cx="1861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rgbClr val="0070C0"/>
                </a:solidFill>
              </a:rPr>
              <a:t>BACKEND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8D978B-71C5-49F4-9282-C5AD2A0AE798}"/>
              </a:ext>
            </a:extLst>
          </p:cNvPr>
          <p:cNvSpPr txBox="1"/>
          <p:nvPr/>
        </p:nvSpPr>
        <p:spPr>
          <a:xfrm>
            <a:off x="8763547" y="2906886"/>
            <a:ext cx="2435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rgbClr val="0070C0"/>
                </a:solidFill>
              </a:rPr>
              <a:t>BLOCKCHAIN</a:t>
            </a:r>
          </a:p>
        </p:txBody>
      </p:sp>
      <p:pic>
        <p:nvPicPr>
          <p:cNvPr id="1034" name="Picture 10" descr="RÃ©sultat de recherche d'images pour &quot;docker&quot;">
            <a:extLst>
              <a:ext uri="{FF2B5EF4-FFF2-40B4-BE49-F238E27FC236}">
                <a16:creationId xmlns:a16="http://schemas.microsoft.com/office/drawing/2014/main" id="{061319E1-0411-4D2D-A004-69F73BC0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38" y="5241206"/>
            <a:ext cx="3453538" cy="93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0432824-70FE-4E84-9E73-3215CA7FBEA4}"/>
              </a:ext>
            </a:extLst>
          </p:cNvPr>
          <p:cNvCxnSpPr/>
          <p:nvPr/>
        </p:nvCxnSpPr>
        <p:spPr>
          <a:xfrm>
            <a:off x="2805300" y="4460847"/>
            <a:ext cx="122980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923E3E3-1DFA-4721-8B5F-A14DCF387B44}"/>
              </a:ext>
            </a:extLst>
          </p:cNvPr>
          <p:cNvCxnSpPr/>
          <p:nvPr/>
        </p:nvCxnSpPr>
        <p:spPr>
          <a:xfrm>
            <a:off x="6824564" y="4460847"/>
            <a:ext cx="122980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99ADC69-DE40-4360-BC23-7E1235AA31F4}"/>
              </a:ext>
            </a:extLst>
          </p:cNvPr>
          <p:cNvSpPr txBox="1"/>
          <p:nvPr/>
        </p:nvSpPr>
        <p:spPr>
          <a:xfrm>
            <a:off x="3103927" y="4055916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4A10DDB-9C89-4DEB-B0BF-B72E473B055B}"/>
              </a:ext>
            </a:extLst>
          </p:cNvPr>
          <p:cNvSpPr txBox="1"/>
          <p:nvPr/>
        </p:nvSpPr>
        <p:spPr>
          <a:xfrm>
            <a:off x="6964261" y="3753912"/>
            <a:ext cx="101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0070C0"/>
                </a:solidFill>
              </a:rPr>
              <a:t>Fabric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b="1" dirty="0" err="1">
                <a:solidFill>
                  <a:srgbClr val="0070C0"/>
                </a:solidFill>
              </a:rPr>
              <a:t>gateway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1" name="Triangle isocèle 10">
            <a:extLst>
              <a:ext uri="{FF2B5EF4-FFF2-40B4-BE49-F238E27FC236}">
                <a16:creationId xmlns:a16="http://schemas.microsoft.com/office/drawing/2014/main" id="{C6874F7F-2043-4E7E-99C5-41BD0092417E}"/>
              </a:ext>
            </a:extLst>
          </p:cNvPr>
          <p:cNvSpPr/>
          <p:nvPr/>
        </p:nvSpPr>
        <p:spPr>
          <a:xfrm>
            <a:off x="5801250" y="144811"/>
            <a:ext cx="1658548" cy="1282203"/>
          </a:xfrm>
          <a:prstGeom prst="triangl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459C76-EB31-4144-B62A-8A0E08A13356}"/>
              </a:ext>
            </a:extLst>
          </p:cNvPr>
          <p:cNvSpPr txBox="1"/>
          <p:nvPr/>
        </p:nvSpPr>
        <p:spPr>
          <a:xfrm>
            <a:off x="6325299" y="100667"/>
            <a:ext cx="478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rgbClr val="FF0000"/>
                </a:solidFill>
              </a:rPr>
              <a:t>!</a:t>
            </a:r>
            <a:endParaRPr lang="fr-FR" sz="2400" dirty="0">
              <a:solidFill>
                <a:srgbClr val="FF0000"/>
              </a:solidFill>
            </a:endParaRPr>
          </a:p>
        </p:txBody>
      </p:sp>
      <p:pic>
        <p:nvPicPr>
          <p:cNvPr id="1036" name="Picture 12" descr="RÃ©sultat de recherche d'images pour &quot;hyperledger composer&quot;">
            <a:extLst>
              <a:ext uri="{FF2B5EF4-FFF2-40B4-BE49-F238E27FC236}">
                <a16:creationId xmlns:a16="http://schemas.microsoft.com/office/drawing/2014/main" id="{B979C008-D23A-4269-B127-AF66EC61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186" y="228354"/>
            <a:ext cx="4539837" cy="9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 de recherche d'images pour &quot;expressjs&quot;">
            <a:extLst>
              <a:ext uri="{FF2B5EF4-FFF2-40B4-BE49-F238E27FC236}">
                <a16:creationId xmlns:a16="http://schemas.microsoft.com/office/drawing/2014/main" id="{1524CF9F-6A9E-424F-BC46-F1F0D797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762" y="5378483"/>
            <a:ext cx="2983920" cy="99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Ã©sultat de recherche d'images pour &quot;html&quot;">
            <a:extLst>
              <a:ext uri="{FF2B5EF4-FFF2-40B4-BE49-F238E27FC236}">
                <a16:creationId xmlns:a16="http://schemas.microsoft.com/office/drawing/2014/main" id="{0D857F95-9032-4B61-AF02-886276E6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65" y="5326556"/>
            <a:ext cx="1534836" cy="118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9C7C7C1-BFE2-462D-9682-B6E847AD3FFC}"/>
              </a:ext>
            </a:extLst>
          </p:cNvPr>
          <p:cNvSpPr txBox="1"/>
          <p:nvPr/>
        </p:nvSpPr>
        <p:spPr>
          <a:xfrm>
            <a:off x="5668161" y="1754098"/>
            <a:ext cx="4314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Plus maintenu par</a:t>
            </a:r>
          </a:p>
        </p:txBody>
      </p:sp>
      <p:pic>
        <p:nvPicPr>
          <p:cNvPr id="1042" name="Picture 18" descr="RÃ©sultat de recherche d'images pour &quot;ibm&quot;">
            <a:extLst>
              <a:ext uri="{FF2B5EF4-FFF2-40B4-BE49-F238E27FC236}">
                <a16:creationId xmlns:a16="http://schemas.microsoft.com/office/drawing/2014/main" id="{CABC66FC-D6C5-438A-876D-A5E34764C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60" y="1681528"/>
            <a:ext cx="1951139" cy="7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AEA601A-49EA-48C0-8722-F48DADA2790F}"/>
              </a:ext>
            </a:extLst>
          </p:cNvPr>
          <p:cNvCxnSpPr/>
          <p:nvPr/>
        </p:nvCxnSpPr>
        <p:spPr>
          <a:xfrm>
            <a:off x="5668161" y="100667"/>
            <a:ext cx="6339862" cy="24747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58E6743-5067-4ECF-AF2E-173C05FD15A0}"/>
              </a:ext>
            </a:extLst>
          </p:cNvPr>
          <p:cNvCxnSpPr>
            <a:cxnSpLocks/>
          </p:cNvCxnSpPr>
          <p:nvPr/>
        </p:nvCxnSpPr>
        <p:spPr>
          <a:xfrm flipV="1">
            <a:off x="5668161" y="100667"/>
            <a:ext cx="6302929" cy="24747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57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ccueil">
            <a:hlinkClick r:id="" action="ppaction://media"/>
            <a:extLst>
              <a:ext uri="{FF2B5EF4-FFF2-40B4-BE49-F238E27FC236}">
                <a16:creationId xmlns:a16="http://schemas.microsoft.com/office/drawing/2014/main" id="{0C390088-9698-49D2-A947-A2D5D6D83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0115"/>
            <a:ext cx="12192000" cy="621265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9ACEE4-7483-470D-8461-569D2117AC75}"/>
              </a:ext>
            </a:extLst>
          </p:cNvPr>
          <p:cNvSpPr txBox="1"/>
          <p:nvPr/>
        </p:nvSpPr>
        <p:spPr>
          <a:xfrm>
            <a:off x="33555" y="11884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</p:spTree>
    <p:extLst>
      <p:ext uri="{BB962C8B-B14F-4D97-AF65-F5344CB8AC3E}">
        <p14:creationId xmlns:p14="http://schemas.microsoft.com/office/powerpoint/2010/main" val="63410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92B747DA-7855-47D2-B6F6-5197BECB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328"/>
            <a:ext cx="12192000" cy="61404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E834B34-A598-4599-B900-D231B2C64082}"/>
              </a:ext>
            </a:extLst>
          </p:cNvPr>
          <p:cNvSpPr txBox="1"/>
          <p:nvPr/>
        </p:nvSpPr>
        <p:spPr>
          <a:xfrm>
            <a:off x="33555" y="11884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F128D8-B3FD-42E5-BB56-ABBBF089E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89" y="5432602"/>
            <a:ext cx="4158421" cy="6477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936DF8-F204-45FB-9BDA-3D0C4F34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71" y="1558083"/>
            <a:ext cx="3037019" cy="2779049"/>
          </a:xfrm>
          <a:prstGeom prst="rect">
            <a:avLst/>
          </a:prstGeom>
        </p:spPr>
      </p:pic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4AD38B2E-7263-4F69-8AC3-B117B129D0DE}"/>
              </a:ext>
            </a:extLst>
          </p:cNvPr>
          <p:cNvSpPr/>
          <p:nvPr/>
        </p:nvSpPr>
        <p:spPr>
          <a:xfrm>
            <a:off x="4504888" y="5529949"/>
            <a:ext cx="596030" cy="218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5CD3F1C-11DF-420E-9432-3382D7ED5820}"/>
              </a:ext>
            </a:extLst>
          </p:cNvPr>
          <p:cNvSpPr/>
          <p:nvPr/>
        </p:nvSpPr>
        <p:spPr>
          <a:xfrm>
            <a:off x="5259898" y="5271497"/>
            <a:ext cx="1596706" cy="80534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A16B53-310E-419D-9A30-5058C598B5F3}"/>
              </a:ext>
            </a:extLst>
          </p:cNvPr>
          <p:cNvSpPr txBox="1"/>
          <p:nvPr/>
        </p:nvSpPr>
        <p:spPr>
          <a:xfrm>
            <a:off x="1082181" y="2155313"/>
            <a:ext cx="1921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Identité</a:t>
            </a:r>
          </a:p>
          <a:p>
            <a:pPr algn="ctr"/>
            <a:endParaRPr lang="fr-FR" sz="2400" b="1" dirty="0"/>
          </a:p>
          <a:p>
            <a:pPr algn="ctr"/>
            <a:r>
              <a:rPr lang="fr-FR" sz="2400" b="1" dirty="0"/>
              <a:t>des</a:t>
            </a:r>
          </a:p>
          <a:p>
            <a:pPr algn="ctr"/>
            <a:endParaRPr lang="fr-FR" sz="2400" b="1" dirty="0"/>
          </a:p>
          <a:p>
            <a:pPr algn="ctr"/>
            <a:r>
              <a:rPr lang="fr-FR" sz="2400" b="1" dirty="0"/>
              <a:t> utilisateurs</a:t>
            </a:r>
          </a:p>
        </p:txBody>
      </p:sp>
      <p:sp>
        <p:nvSpPr>
          <p:cNvPr id="20" name="Flèche : gauche 19">
            <a:extLst>
              <a:ext uri="{FF2B5EF4-FFF2-40B4-BE49-F238E27FC236}">
                <a16:creationId xmlns:a16="http://schemas.microsoft.com/office/drawing/2014/main" id="{895DB5A7-C8B7-4B86-B0A2-391E988B1BA5}"/>
              </a:ext>
            </a:extLst>
          </p:cNvPr>
          <p:cNvSpPr/>
          <p:nvPr/>
        </p:nvSpPr>
        <p:spPr>
          <a:xfrm rot="5400000">
            <a:off x="1543575" y="4690054"/>
            <a:ext cx="998290" cy="218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6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4B2CD19-84B2-4233-ADEA-790430E0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683"/>
            <a:ext cx="12192000" cy="6127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E834B34-A598-4599-B900-D231B2C64082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50872-0256-4A27-9093-0111BC7C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71" y="1558083"/>
            <a:ext cx="3037019" cy="27790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AAAE625-424E-4CDC-B4A8-A60C8FB74620}"/>
              </a:ext>
            </a:extLst>
          </p:cNvPr>
          <p:cNvSpPr txBox="1"/>
          <p:nvPr/>
        </p:nvSpPr>
        <p:spPr>
          <a:xfrm>
            <a:off x="1082181" y="2155313"/>
            <a:ext cx="1921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Identité</a:t>
            </a:r>
          </a:p>
          <a:p>
            <a:pPr algn="ctr"/>
            <a:endParaRPr lang="fr-FR" sz="2400" b="1" dirty="0"/>
          </a:p>
          <a:p>
            <a:pPr algn="ctr"/>
            <a:r>
              <a:rPr lang="fr-FR" sz="2400" b="1" dirty="0"/>
              <a:t>des</a:t>
            </a:r>
          </a:p>
          <a:p>
            <a:pPr algn="ctr"/>
            <a:endParaRPr lang="fr-FR" sz="2400" b="1" dirty="0"/>
          </a:p>
          <a:p>
            <a:pPr algn="ctr"/>
            <a:r>
              <a:rPr lang="fr-FR" sz="2400" b="1" dirty="0"/>
              <a:t> utilisateurs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309618-E3E1-47C9-AE3A-6DEB56F56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89" y="5432602"/>
            <a:ext cx="4158421" cy="6477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B1D32593-C705-4402-8512-3E0270B68816}"/>
              </a:ext>
            </a:extLst>
          </p:cNvPr>
          <p:cNvSpPr/>
          <p:nvPr/>
        </p:nvSpPr>
        <p:spPr>
          <a:xfrm rot="16200000">
            <a:off x="1543575" y="4690054"/>
            <a:ext cx="998290" cy="218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12226727-61C5-449C-828D-FE8436FE869A}"/>
              </a:ext>
            </a:extLst>
          </p:cNvPr>
          <p:cNvSpPr/>
          <p:nvPr/>
        </p:nvSpPr>
        <p:spPr>
          <a:xfrm rot="9978999">
            <a:off x="4494376" y="5447457"/>
            <a:ext cx="1837586" cy="218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 descr="RÃ©sultat de recherche d'images pour &quot;blockchain&quot;">
            <a:extLst>
              <a:ext uri="{FF2B5EF4-FFF2-40B4-BE49-F238E27FC236}">
                <a16:creationId xmlns:a16="http://schemas.microsoft.com/office/drawing/2014/main" id="{7ECCC5F3-7DDA-4CE6-A43E-1AFDDD07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37132"/>
            <a:ext cx="1770514" cy="177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Ã©sultat de recherche d'images pour &quot;valid&quot;">
            <a:extLst>
              <a:ext uri="{FF2B5EF4-FFF2-40B4-BE49-F238E27FC236}">
                <a16:creationId xmlns:a16="http://schemas.microsoft.com/office/drawing/2014/main" id="{E7DD653A-C4FA-4371-B7F9-B44D96EF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67" y="3381301"/>
            <a:ext cx="1073253" cy="107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051927E-CB2F-4B0F-8029-11C7C45A1C70}"/>
              </a:ext>
            </a:extLst>
          </p:cNvPr>
          <p:cNvSpPr txBox="1"/>
          <p:nvPr/>
        </p:nvSpPr>
        <p:spPr>
          <a:xfrm>
            <a:off x="9613785" y="4454554"/>
            <a:ext cx="16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Utilisateur authentifié</a:t>
            </a: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35B098F-7650-476E-AEB5-BEE40F66288C}"/>
              </a:ext>
            </a:extLst>
          </p:cNvPr>
          <p:cNvSpPr/>
          <p:nvPr/>
        </p:nvSpPr>
        <p:spPr>
          <a:xfrm rot="9978999">
            <a:off x="7678743" y="4629860"/>
            <a:ext cx="1837586" cy="218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274F41B-814B-43A8-AC4E-2C91C65B52D0}"/>
              </a:ext>
            </a:extLst>
          </p:cNvPr>
          <p:cNvSpPr/>
          <p:nvPr/>
        </p:nvSpPr>
        <p:spPr>
          <a:xfrm>
            <a:off x="5297647" y="3181063"/>
            <a:ext cx="1596706" cy="80534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61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3" grpId="0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C7455E-8A9E-4865-B36C-03CD9771863B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2" name="suivimathilde">
            <a:hlinkClick r:id="" action="ppaction://media"/>
            <a:extLst>
              <a:ext uri="{FF2B5EF4-FFF2-40B4-BE49-F238E27FC236}">
                <a16:creationId xmlns:a16="http://schemas.microsoft.com/office/drawing/2014/main" id="{B368044D-5C0C-46ED-A5A3-8E4B27D69D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48555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5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C7455E-8A9E-4865-B36C-03CD9771863B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41FCFF6-192D-4BB1-829F-FB2A181FD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261"/>
            <a:ext cx="12192000" cy="61341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DC0E886-9DA2-4010-A1DD-03F9ABA3D3E4}"/>
              </a:ext>
            </a:extLst>
          </p:cNvPr>
          <p:cNvSpPr/>
          <p:nvPr/>
        </p:nvSpPr>
        <p:spPr>
          <a:xfrm>
            <a:off x="6096000" y="2411506"/>
            <a:ext cx="788894" cy="45597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670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828481A-F8BD-4704-A3CB-8B96BA93F081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0CACB0-E6C5-4771-89CF-AD91D1CF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872"/>
            <a:ext cx="12192000" cy="613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8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C7455E-8A9E-4865-B36C-03CD9771863B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3D64D7-4AF4-440C-8A54-AA3A5633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714"/>
            <a:ext cx="12192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RÃ©sultat de recherche d'images pour &quot;armÃ©e de l'air&quot;">
            <a:extLst>
              <a:ext uri="{FF2B5EF4-FFF2-40B4-BE49-F238E27FC236}">
                <a16:creationId xmlns:a16="http://schemas.microsoft.com/office/drawing/2014/main" id="{F187209E-1061-4900-A6E7-DBA0762C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56"/>
            <a:ext cx="10302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9ACEE4-7483-470D-8461-569D2117AC75}"/>
              </a:ext>
            </a:extLst>
          </p:cNvPr>
          <p:cNvSpPr txBox="1"/>
          <p:nvPr/>
        </p:nvSpPr>
        <p:spPr>
          <a:xfrm>
            <a:off x="33555" y="11884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ARMAGEDDON</a:t>
            </a:r>
            <a:endParaRPr lang="fr-FR" sz="4000" b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smiley triste&quot;">
            <a:extLst>
              <a:ext uri="{FF2B5EF4-FFF2-40B4-BE49-F238E27FC236}">
                <a16:creationId xmlns:a16="http://schemas.microsoft.com/office/drawing/2014/main" id="{B518D055-1392-47D3-A581-A7F4C249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386" y="1738050"/>
            <a:ext cx="1078976" cy="107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596FFDF-E8AE-48A1-99FF-936B73D3E2F2}"/>
              </a:ext>
            </a:extLst>
          </p:cNvPr>
          <p:cNvSpPr txBox="1"/>
          <p:nvPr/>
        </p:nvSpPr>
        <p:spPr>
          <a:xfrm>
            <a:off x="9999677" y="771944"/>
            <a:ext cx="2192323" cy="624786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THOMAS</a:t>
            </a: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  <a:p>
            <a:pPr algn="ctr"/>
            <a:endParaRPr lang="fr-FR" sz="2000" b="1" dirty="0">
              <a:solidFill>
                <a:srgbClr val="FF0000"/>
              </a:solidFill>
            </a:endParaRPr>
          </a:p>
        </p:txBody>
      </p:sp>
      <p:pic>
        <p:nvPicPr>
          <p:cNvPr id="1040" name="Picture 16" descr="Image illustrative de lâarticle ArmÃ©e de l'air (France)">
            <a:extLst>
              <a:ext uri="{FF2B5EF4-FFF2-40B4-BE49-F238E27FC236}">
                <a16:creationId xmlns:a16="http://schemas.microsoft.com/office/drawing/2014/main" id="{1D9AE262-8449-4ABE-9244-DAA621B4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3" y="847130"/>
            <a:ext cx="2486956" cy="107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Ã©sultat de recherche d'images pour &quot;smiley sourire&quot;">
            <a:extLst>
              <a:ext uri="{FF2B5EF4-FFF2-40B4-BE49-F238E27FC236}">
                <a16:creationId xmlns:a16="http://schemas.microsoft.com/office/drawing/2014/main" id="{5953B1BC-1F3E-4A19-8026-30C8EAFFB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385" y="1740002"/>
            <a:ext cx="1078976" cy="107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1DB2C0-D7C9-4A18-AA63-2C0A84D90C63}"/>
              </a:ext>
            </a:extLst>
          </p:cNvPr>
          <p:cNvSpPr/>
          <p:nvPr/>
        </p:nvSpPr>
        <p:spPr>
          <a:xfrm>
            <a:off x="10182836" y="1602940"/>
            <a:ext cx="1826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MECANICIEN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AVIONIQUE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2E5594-61EF-4289-B5B2-7BB2331CE6AA}"/>
              </a:ext>
            </a:extLst>
          </p:cNvPr>
          <p:cNvSpPr/>
          <p:nvPr/>
        </p:nvSpPr>
        <p:spPr>
          <a:xfrm>
            <a:off x="10249948" y="2735706"/>
            <a:ext cx="169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ARMEE DE L’AIR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F957E-107D-4CD8-ABEF-7848214DC639}"/>
              </a:ext>
            </a:extLst>
          </p:cNvPr>
          <p:cNvSpPr/>
          <p:nvPr/>
        </p:nvSpPr>
        <p:spPr>
          <a:xfrm>
            <a:off x="10375186" y="3607997"/>
            <a:ext cx="1441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PROGRESSER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F72485-D81F-47A3-9BCC-45CE3C3859DA}"/>
              </a:ext>
            </a:extLst>
          </p:cNvPr>
          <p:cNvSpPr/>
          <p:nvPr/>
        </p:nvSpPr>
        <p:spPr>
          <a:xfrm>
            <a:off x="10191225" y="4480288"/>
            <a:ext cx="1809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 INFORMATIQUE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D5580C-427C-4D62-834A-667092E5974F}"/>
              </a:ext>
            </a:extLst>
          </p:cNvPr>
          <p:cNvSpPr/>
          <p:nvPr/>
        </p:nvSpPr>
        <p:spPr>
          <a:xfrm>
            <a:off x="10069585" y="5367682"/>
            <a:ext cx="2052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COMMUNICATION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81E81A-AB03-4510-A08F-5EE404AA3113}"/>
              </a:ext>
            </a:extLst>
          </p:cNvPr>
          <p:cNvSpPr/>
          <p:nvPr/>
        </p:nvSpPr>
        <p:spPr>
          <a:xfrm>
            <a:off x="10428444" y="6297021"/>
            <a:ext cx="1334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SOLUTION ?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BB367CE-9723-491B-9614-2E2D57B10AE1}"/>
              </a:ext>
            </a:extLst>
          </p:cNvPr>
          <p:cNvSpPr txBox="1"/>
          <p:nvPr/>
        </p:nvSpPr>
        <p:spPr>
          <a:xfrm>
            <a:off x="2271216" y="3331137"/>
            <a:ext cx="5760441" cy="707886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Marché des compétences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0225392-3F43-4077-8B18-808A611EB295}"/>
              </a:ext>
            </a:extLst>
          </p:cNvPr>
          <p:cNvCxnSpPr>
            <a:cxnSpLocks/>
          </p:cNvCxnSpPr>
          <p:nvPr/>
        </p:nvCxnSpPr>
        <p:spPr>
          <a:xfrm flipH="1" flipV="1">
            <a:off x="7055318" y="4222057"/>
            <a:ext cx="3373127" cy="21883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3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CAD4A4C-3C26-4364-B247-FB2D097A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CAB0AF-E573-4B76-9D73-8D2F522501CD}"/>
              </a:ext>
            </a:extLst>
          </p:cNvPr>
          <p:cNvSpPr txBox="1"/>
          <p:nvPr/>
        </p:nvSpPr>
        <p:spPr>
          <a:xfrm>
            <a:off x="1380568" y="2631689"/>
            <a:ext cx="8899213" cy="110799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6600" b="1" dirty="0"/>
              <a:t>Merci de votre attention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E35320-EC57-4FBE-8744-EAC5A55C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4" y="2529981"/>
            <a:ext cx="4156199" cy="146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7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69ACEE4-7483-470D-8461-569D2117AC75}"/>
              </a:ext>
            </a:extLst>
          </p:cNvPr>
          <p:cNvSpPr txBox="1"/>
          <p:nvPr/>
        </p:nvSpPr>
        <p:spPr>
          <a:xfrm>
            <a:off x="33555" y="11884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ARMAGEDDON</a:t>
            </a:r>
            <a:endParaRPr lang="fr-FR" sz="4000" b="1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9948CA0-785C-4791-9706-258C96DC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770"/>
            <a:ext cx="12192000" cy="61372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D9247B-C085-4727-AE11-AAF71F52F4D3}"/>
              </a:ext>
            </a:extLst>
          </p:cNvPr>
          <p:cNvCxnSpPr>
            <a:cxnSpLocks/>
          </p:cNvCxnSpPr>
          <p:nvPr/>
        </p:nvCxnSpPr>
        <p:spPr>
          <a:xfrm>
            <a:off x="6375634" y="2296596"/>
            <a:ext cx="140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24443CF-E5B2-4C3A-88F9-99CD1234B664}"/>
              </a:ext>
            </a:extLst>
          </p:cNvPr>
          <p:cNvCxnSpPr>
            <a:cxnSpLocks/>
          </p:cNvCxnSpPr>
          <p:nvPr/>
        </p:nvCxnSpPr>
        <p:spPr>
          <a:xfrm>
            <a:off x="6375634" y="2622692"/>
            <a:ext cx="140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4D95408-DC05-4CC7-AEDE-D6D1994C1EFC}"/>
              </a:ext>
            </a:extLst>
          </p:cNvPr>
          <p:cNvCxnSpPr>
            <a:cxnSpLocks/>
          </p:cNvCxnSpPr>
          <p:nvPr/>
        </p:nvCxnSpPr>
        <p:spPr>
          <a:xfrm>
            <a:off x="6375634" y="2927168"/>
            <a:ext cx="140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5EDD5B2-167C-4D23-A5ED-48F029B4530F}"/>
              </a:ext>
            </a:extLst>
          </p:cNvPr>
          <p:cNvSpPr/>
          <p:nvPr/>
        </p:nvSpPr>
        <p:spPr>
          <a:xfrm>
            <a:off x="6199464" y="3419969"/>
            <a:ext cx="3179428" cy="6990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4277710-B659-4967-837C-DC045DBFD516}"/>
              </a:ext>
            </a:extLst>
          </p:cNvPr>
          <p:cNvSpPr/>
          <p:nvPr/>
        </p:nvSpPr>
        <p:spPr>
          <a:xfrm>
            <a:off x="6195270" y="4193474"/>
            <a:ext cx="3179428" cy="8818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C93831F-3DA4-438D-8BF1-0A36C9D8F6FD}"/>
              </a:ext>
            </a:extLst>
          </p:cNvPr>
          <p:cNvSpPr/>
          <p:nvPr/>
        </p:nvSpPr>
        <p:spPr>
          <a:xfrm>
            <a:off x="6195271" y="5214532"/>
            <a:ext cx="3179428" cy="8818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88CAF4-506D-4ADD-A654-40D9A104DCE1}"/>
              </a:ext>
            </a:extLst>
          </p:cNvPr>
          <p:cNvSpPr txBox="1"/>
          <p:nvPr/>
        </p:nvSpPr>
        <p:spPr>
          <a:xfrm>
            <a:off x="7919207" y="2074542"/>
            <a:ext cx="416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1 pièce virtuel = 1 projet</a:t>
            </a:r>
          </a:p>
          <a:p>
            <a:r>
              <a:rPr lang="fr-FR" b="1" dirty="0">
                <a:solidFill>
                  <a:srgbClr val="FF0000"/>
                </a:solidFill>
              </a:rPr>
              <a:t>	            2 compétences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ED0B1B-0D5B-454D-A1C6-EF429E3795C7}"/>
              </a:ext>
            </a:extLst>
          </p:cNvPr>
          <p:cNvSpPr txBox="1"/>
          <p:nvPr/>
        </p:nvSpPr>
        <p:spPr>
          <a:xfrm>
            <a:off x="7919207" y="2419695"/>
            <a:ext cx="416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1 point = participation à un projet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A2C879E-F935-4573-93C9-7A3CB8C0C2A9}"/>
              </a:ext>
            </a:extLst>
          </p:cNvPr>
          <p:cNvSpPr txBox="1"/>
          <p:nvPr/>
        </p:nvSpPr>
        <p:spPr>
          <a:xfrm>
            <a:off x="7919207" y="2736397"/>
            <a:ext cx="416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1 point = participation d’une compétence 	de l’entité à un projet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585E8A-27AC-42A3-9853-5D2ABB64FA08}"/>
              </a:ext>
            </a:extLst>
          </p:cNvPr>
          <p:cNvSpPr/>
          <p:nvPr/>
        </p:nvSpPr>
        <p:spPr>
          <a:xfrm>
            <a:off x="2241176" y="1427656"/>
            <a:ext cx="3854824" cy="52619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4AAD89-18E2-493D-9591-A91479E44ADD}"/>
              </a:ext>
            </a:extLst>
          </p:cNvPr>
          <p:cNvSpPr/>
          <p:nvPr/>
        </p:nvSpPr>
        <p:spPr>
          <a:xfrm>
            <a:off x="6144125" y="1427656"/>
            <a:ext cx="3944472" cy="5261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gauche 29">
            <a:extLst>
              <a:ext uri="{FF2B5EF4-FFF2-40B4-BE49-F238E27FC236}">
                <a16:creationId xmlns:a16="http://schemas.microsoft.com/office/drawing/2014/main" id="{018B3C6D-4C50-4FEF-A3E7-57E30D2EA27A}"/>
              </a:ext>
            </a:extLst>
          </p:cNvPr>
          <p:cNvSpPr/>
          <p:nvPr/>
        </p:nvSpPr>
        <p:spPr>
          <a:xfrm>
            <a:off x="1407459" y="3908612"/>
            <a:ext cx="833717" cy="349623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RÃ©sultat de recherche d'images pour &quot;database&quot;">
            <a:extLst>
              <a:ext uri="{FF2B5EF4-FFF2-40B4-BE49-F238E27FC236}">
                <a16:creationId xmlns:a16="http://schemas.microsoft.com/office/drawing/2014/main" id="{22B22862-DEA5-4891-8F2F-531E68A8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1" y="3573100"/>
            <a:ext cx="1174376" cy="12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 : gauche 31">
            <a:extLst>
              <a:ext uri="{FF2B5EF4-FFF2-40B4-BE49-F238E27FC236}">
                <a16:creationId xmlns:a16="http://schemas.microsoft.com/office/drawing/2014/main" id="{AD0474F1-78C8-4114-9E94-128476560D4C}"/>
              </a:ext>
            </a:extLst>
          </p:cNvPr>
          <p:cNvSpPr/>
          <p:nvPr/>
        </p:nvSpPr>
        <p:spPr>
          <a:xfrm rot="10800000">
            <a:off x="10088597" y="3908612"/>
            <a:ext cx="833717" cy="34962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2" descr="RÃ©sultat de recherche d'images pour &quot;blockchain&quot;">
            <a:extLst>
              <a:ext uri="{FF2B5EF4-FFF2-40B4-BE49-F238E27FC236}">
                <a16:creationId xmlns:a16="http://schemas.microsoft.com/office/drawing/2014/main" id="{0DCE0DFE-C618-44AA-AD61-6C512B1E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541" y="3429000"/>
            <a:ext cx="1364868" cy="136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57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3" grpId="0"/>
      <p:bldP spid="3" grpId="1"/>
      <p:bldP spid="26" grpId="0"/>
      <p:bldP spid="26" grpId="1"/>
      <p:bldP spid="27" grpId="0"/>
      <p:bldP spid="27" grpId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C7455E-8A9E-4865-B36C-03CD9771863B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2" name="profil">
            <a:hlinkClick r:id="" action="ppaction://media"/>
            <a:extLst>
              <a:ext uri="{FF2B5EF4-FFF2-40B4-BE49-F238E27FC236}">
                <a16:creationId xmlns:a16="http://schemas.microsoft.com/office/drawing/2014/main" id="{342E6FAA-2665-46BD-A9E4-48D28BE28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39592"/>
            <a:ext cx="12192000" cy="61184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1A39CF-19A0-4271-A765-D5ABF5B0F076}"/>
              </a:ext>
            </a:extLst>
          </p:cNvPr>
          <p:cNvSpPr/>
          <p:nvPr/>
        </p:nvSpPr>
        <p:spPr>
          <a:xfrm>
            <a:off x="6185648" y="3836895"/>
            <a:ext cx="304799" cy="25548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50D75-423C-4F0B-95AA-E53DE29F779D}"/>
              </a:ext>
            </a:extLst>
          </p:cNvPr>
          <p:cNvSpPr/>
          <p:nvPr/>
        </p:nvSpPr>
        <p:spPr>
          <a:xfrm>
            <a:off x="6185648" y="5450541"/>
            <a:ext cx="1416423" cy="3227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33E952-6D69-4FFF-A0D5-6077E9ADD4E6}"/>
              </a:ext>
            </a:extLst>
          </p:cNvPr>
          <p:cNvSpPr/>
          <p:nvPr/>
        </p:nvSpPr>
        <p:spPr>
          <a:xfrm>
            <a:off x="6185648" y="5889811"/>
            <a:ext cx="1416423" cy="3227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1BABD0-4D35-421F-A053-187BB3010716}"/>
              </a:ext>
            </a:extLst>
          </p:cNvPr>
          <p:cNvSpPr txBox="1"/>
          <p:nvPr/>
        </p:nvSpPr>
        <p:spPr>
          <a:xfrm>
            <a:off x="6793051" y="3769214"/>
            <a:ext cx="4612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Récupération des points de l’entité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29D827-B7FD-4383-982D-E842CE814D46}"/>
              </a:ext>
            </a:extLst>
          </p:cNvPr>
          <p:cNvSpPr txBox="1"/>
          <p:nvPr/>
        </p:nvSpPr>
        <p:spPr>
          <a:xfrm>
            <a:off x="45920" y="1498188"/>
            <a:ext cx="242557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70C0"/>
                </a:solidFill>
              </a:rPr>
              <a:t>DIPLÔMES</a:t>
            </a:r>
          </a:p>
          <a:p>
            <a:pPr algn="ctr"/>
            <a:r>
              <a:rPr lang="fr-FR" sz="2800" b="1" dirty="0">
                <a:solidFill>
                  <a:srgbClr val="0070C0"/>
                </a:solidFill>
              </a:rPr>
              <a:t>+</a:t>
            </a:r>
          </a:p>
          <a:p>
            <a:pPr algn="ctr"/>
            <a:r>
              <a:rPr lang="fr-FR" sz="2800" b="1" dirty="0">
                <a:solidFill>
                  <a:srgbClr val="0070C0"/>
                </a:solidFill>
              </a:rPr>
              <a:t>COMPETENCES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7CF58-D091-4338-86A6-09ECD4F5FEDC}"/>
              </a:ext>
            </a:extLst>
          </p:cNvPr>
          <p:cNvSpPr/>
          <p:nvPr/>
        </p:nvSpPr>
        <p:spPr>
          <a:xfrm>
            <a:off x="2456330" y="2061880"/>
            <a:ext cx="7234518" cy="48409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2" descr="RÃ©sultat de recherche d'images pour &quot;blockchain&quot;">
            <a:extLst>
              <a:ext uri="{FF2B5EF4-FFF2-40B4-BE49-F238E27FC236}">
                <a16:creationId xmlns:a16="http://schemas.microsoft.com/office/drawing/2014/main" id="{CAB2F99E-A630-4BF9-8600-4E00D3795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9" y="4291638"/>
            <a:ext cx="2317805" cy="231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4EB22459-D999-48ED-9729-3C8FAC0C3868}"/>
              </a:ext>
            </a:extLst>
          </p:cNvPr>
          <p:cNvSpPr/>
          <p:nvPr/>
        </p:nvSpPr>
        <p:spPr>
          <a:xfrm>
            <a:off x="924697" y="2949280"/>
            <a:ext cx="668015" cy="13849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3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8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C7455E-8A9E-4865-B36C-03CD9771863B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2" name="projetparticipant">
            <a:hlinkClick r:id="" action="ppaction://media"/>
            <a:extLst>
              <a:ext uri="{FF2B5EF4-FFF2-40B4-BE49-F238E27FC236}">
                <a16:creationId xmlns:a16="http://schemas.microsoft.com/office/drawing/2014/main" id="{86EA3A79-82C4-44CC-AA92-A74A62E0B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07886"/>
            <a:ext cx="12192000" cy="6313699"/>
          </a:xfrm>
          <a:prstGeom prst="rect">
            <a:avLst/>
          </a:prstGeom>
        </p:spPr>
      </p:pic>
      <p:pic>
        <p:nvPicPr>
          <p:cNvPr id="5" name="Picture 4" descr="RÃ©sultat de recherche d'images pour &quot;blockchain wallet fabric&quot;">
            <a:extLst>
              <a:ext uri="{FF2B5EF4-FFF2-40B4-BE49-F238E27FC236}">
                <a16:creationId xmlns:a16="http://schemas.microsoft.com/office/drawing/2014/main" id="{9F673756-A60D-4C1D-9887-B9946B626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9" y="4521666"/>
            <a:ext cx="4041550" cy="18565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B339EF0-C4E2-485A-91D1-9D8D92B748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72" y="2751587"/>
            <a:ext cx="4120855" cy="2317981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A40517F8-7B2C-4FE2-A24F-38106E258CDE}"/>
              </a:ext>
            </a:extLst>
          </p:cNvPr>
          <p:cNvSpPr/>
          <p:nvPr/>
        </p:nvSpPr>
        <p:spPr>
          <a:xfrm rot="5400000">
            <a:off x="4110417" y="-861309"/>
            <a:ext cx="2152288" cy="10177376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F11A3D0-6320-4D8A-B5D7-7C92EF12F0EE}"/>
              </a:ext>
            </a:extLst>
          </p:cNvPr>
          <p:cNvSpPr/>
          <p:nvPr/>
        </p:nvSpPr>
        <p:spPr>
          <a:xfrm rot="5400000">
            <a:off x="3313017" y="-1244824"/>
            <a:ext cx="2965822" cy="10958643"/>
          </a:xfrm>
          <a:prstGeom prst="arc">
            <a:avLst>
              <a:gd name="adj1" fmla="val 16200000"/>
              <a:gd name="adj2" fmla="val 2049773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C7455E-8A9E-4865-B36C-03CD9771863B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2" name="projetcreation">
            <a:hlinkClick r:id="" action="ppaction://media"/>
            <a:extLst>
              <a:ext uri="{FF2B5EF4-FFF2-40B4-BE49-F238E27FC236}">
                <a16:creationId xmlns:a16="http://schemas.microsoft.com/office/drawing/2014/main" id="{02AA4574-3844-4A4F-A8D4-903B042F2D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30622"/>
            <a:ext cx="12192000" cy="635597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515BE81-8BA5-4D55-BE28-1429DB225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766" y="2374388"/>
            <a:ext cx="3959604" cy="16097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66ACDD-85F0-420E-830A-B751946B9C96}"/>
              </a:ext>
            </a:extLst>
          </p:cNvPr>
          <p:cNvSpPr/>
          <p:nvPr/>
        </p:nvSpPr>
        <p:spPr>
          <a:xfrm>
            <a:off x="11149549" y="2024380"/>
            <a:ext cx="995493" cy="536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11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C7455E-8A9E-4865-B36C-03CD9771863B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2" name="suivi">
            <a:hlinkClick r:id="" action="ppaction://media"/>
            <a:extLst>
              <a:ext uri="{FF2B5EF4-FFF2-40B4-BE49-F238E27FC236}">
                <a16:creationId xmlns:a16="http://schemas.microsoft.com/office/drawing/2014/main" id="{200EC458-403F-4E00-A745-1D18230C82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39586"/>
            <a:ext cx="12192000" cy="61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9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C7455E-8A9E-4865-B36C-03CD9771863B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3" name="finish">
            <a:hlinkClick r:id="" action="ppaction://media"/>
            <a:extLst>
              <a:ext uri="{FF2B5EF4-FFF2-40B4-BE49-F238E27FC236}">
                <a16:creationId xmlns:a16="http://schemas.microsoft.com/office/drawing/2014/main" id="{DCE4FAA8-83E9-4D71-9B28-FF53F315D4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7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33338"/>
            <a:ext cx="12192000" cy="6124662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3B0E438-DFBF-47F0-ACF6-356EE9A937DC}"/>
              </a:ext>
            </a:extLst>
          </p:cNvPr>
          <p:cNvSpPr/>
          <p:nvPr/>
        </p:nvSpPr>
        <p:spPr>
          <a:xfrm>
            <a:off x="5805004" y="3158588"/>
            <a:ext cx="3964637" cy="45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E9900AB-799C-4A48-A922-37E6639BCEE5}"/>
              </a:ext>
            </a:extLst>
          </p:cNvPr>
          <p:cNvSpPr/>
          <p:nvPr/>
        </p:nvSpPr>
        <p:spPr>
          <a:xfrm>
            <a:off x="5805003" y="4398643"/>
            <a:ext cx="3964637" cy="45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09274B9-BD0D-4421-961B-F175388CC0CF}"/>
              </a:ext>
            </a:extLst>
          </p:cNvPr>
          <p:cNvSpPr/>
          <p:nvPr/>
        </p:nvSpPr>
        <p:spPr>
          <a:xfrm>
            <a:off x="5805004" y="3582718"/>
            <a:ext cx="1962584" cy="45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7474C596-ABE9-452B-856F-9C521B5BE336}"/>
              </a:ext>
            </a:extLst>
          </p:cNvPr>
          <p:cNvSpPr/>
          <p:nvPr/>
        </p:nvSpPr>
        <p:spPr>
          <a:xfrm>
            <a:off x="5805003" y="4822773"/>
            <a:ext cx="1962584" cy="45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45C45DE-C68F-4B2A-BFF8-C2343F603E69}"/>
              </a:ext>
            </a:extLst>
          </p:cNvPr>
          <p:cNvSpPr/>
          <p:nvPr/>
        </p:nvSpPr>
        <p:spPr>
          <a:xfrm>
            <a:off x="7807056" y="3582718"/>
            <a:ext cx="1962584" cy="45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52409F1-C912-465E-BA26-044CF17F5D41}"/>
              </a:ext>
            </a:extLst>
          </p:cNvPr>
          <p:cNvSpPr/>
          <p:nvPr/>
        </p:nvSpPr>
        <p:spPr>
          <a:xfrm>
            <a:off x="7807055" y="4822773"/>
            <a:ext cx="1962584" cy="45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8D08733-FF2E-4133-8557-56802FFDA44F}"/>
              </a:ext>
            </a:extLst>
          </p:cNvPr>
          <p:cNvSpPr/>
          <p:nvPr/>
        </p:nvSpPr>
        <p:spPr>
          <a:xfrm>
            <a:off x="5805003" y="4035723"/>
            <a:ext cx="1962584" cy="45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011D01B-352E-4997-B049-2FEC20EE7B67}"/>
              </a:ext>
            </a:extLst>
          </p:cNvPr>
          <p:cNvSpPr/>
          <p:nvPr/>
        </p:nvSpPr>
        <p:spPr>
          <a:xfrm>
            <a:off x="5805002" y="5275778"/>
            <a:ext cx="1962584" cy="45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3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C7455E-8A9E-4865-B36C-03CD9771863B}"/>
              </a:ext>
            </a:extLst>
          </p:cNvPr>
          <p:cNvSpPr txBox="1"/>
          <p:nvPr/>
        </p:nvSpPr>
        <p:spPr>
          <a:xfrm>
            <a:off x="30759" y="0"/>
            <a:ext cx="12130481" cy="707886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ARMAGEDDON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4946CA7-45A1-4AA4-8E3B-46AE6B6B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886"/>
            <a:ext cx="12192000" cy="6111883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3F64E07-609A-4F18-9BD6-82D1FBFBDF8D}"/>
              </a:ext>
            </a:extLst>
          </p:cNvPr>
          <p:cNvSpPr/>
          <p:nvPr/>
        </p:nvSpPr>
        <p:spPr>
          <a:xfrm>
            <a:off x="6459523" y="5889072"/>
            <a:ext cx="2659310" cy="45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0DA752-98CA-4630-BD42-626443A5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739" y="2134668"/>
            <a:ext cx="1404308" cy="12943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39BE426-1DB0-4EC4-B830-E5AB8D7C5CA4}"/>
              </a:ext>
            </a:extLst>
          </p:cNvPr>
          <p:cNvCxnSpPr/>
          <p:nvPr/>
        </p:nvCxnSpPr>
        <p:spPr>
          <a:xfrm flipH="1">
            <a:off x="6526635" y="2390862"/>
            <a:ext cx="17401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28A8B31-56B5-44EF-9BF2-7DA134A35114}"/>
              </a:ext>
            </a:extLst>
          </p:cNvPr>
          <p:cNvCxnSpPr/>
          <p:nvPr/>
        </p:nvCxnSpPr>
        <p:spPr>
          <a:xfrm flipH="1">
            <a:off x="6519644" y="2820099"/>
            <a:ext cx="17401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1C21E73-5823-459C-BB6D-62862E4F4781}"/>
              </a:ext>
            </a:extLst>
          </p:cNvPr>
          <p:cNvCxnSpPr/>
          <p:nvPr/>
        </p:nvCxnSpPr>
        <p:spPr>
          <a:xfrm flipH="1">
            <a:off x="6526635" y="3249335"/>
            <a:ext cx="17401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868BF76A-3538-4BBE-9A7D-FE093125F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051" y="5088145"/>
            <a:ext cx="3515948" cy="1279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5BC2F3E-B1EA-4685-BB1B-E01B97F63A93}"/>
              </a:ext>
            </a:extLst>
          </p:cNvPr>
          <p:cNvCxnSpPr>
            <a:cxnSpLocks/>
          </p:cNvCxnSpPr>
          <p:nvPr/>
        </p:nvCxnSpPr>
        <p:spPr>
          <a:xfrm>
            <a:off x="5025006" y="5727694"/>
            <a:ext cx="140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559D53E-3DCB-4176-B96A-87B6BCF556B5}"/>
              </a:ext>
            </a:extLst>
          </p:cNvPr>
          <p:cNvCxnSpPr>
            <a:cxnSpLocks/>
          </p:cNvCxnSpPr>
          <p:nvPr/>
        </p:nvCxnSpPr>
        <p:spPr>
          <a:xfrm>
            <a:off x="5025006" y="6146069"/>
            <a:ext cx="140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50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154</Words>
  <Application>Microsoft Office PowerPoint</Application>
  <PresentationFormat>Grand écran</PresentationFormat>
  <Paragraphs>85</Paragraphs>
  <Slides>20</Slides>
  <Notes>0</Notes>
  <HiddenSlides>0</HiddenSlides>
  <MMClips>7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DARENNE, Benoît</dc:creator>
  <cp:lastModifiedBy>DARENNE, Benoît</cp:lastModifiedBy>
  <cp:revision>98</cp:revision>
  <dcterms:created xsi:type="dcterms:W3CDTF">2019-06-30T10:38:16Z</dcterms:created>
  <dcterms:modified xsi:type="dcterms:W3CDTF">2019-07-01T23:00:03Z</dcterms:modified>
</cp:coreProperties>
</file>